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6447ac9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6447ac9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6447ac9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6447ac9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6447ac9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6447ac9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66447ac9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66447ac9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6447ac9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66447ac9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6447ac9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66447ac9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6447ac9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6447ac9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6447ac9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66447ac9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6447ac9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6447ac9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66447ac9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66447ac9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66447ac9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66447ac9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6447ac9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66447ac9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66447ac98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66447ac98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6447ac9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6447ac9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6447ac9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6447ac9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6447ac9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66447ac9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6447ac98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66447ac98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6447ac9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6447ac9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6447ac9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66447ac9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6447ac9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6447ac9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7dccf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67dccf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66447ac9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66447ac9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66447ac9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66447ac9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6447ac9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6447ac9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6447ac9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6447ac9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6447ac9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6447ac9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21.jp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abs/1512.03385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1704.04861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7,000 Labeled Pokemon Images Classification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Bochen Dong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Zeduo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845600"/>
            <a:ext cx="7886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sz="25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 dropout layer between visible layers with different rates</a:t>
            </a:r>
            <a:endParaRPr sz="2588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25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625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25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combination: </a:t>
            </a:r>
            <a:r>
              <a:rPr lang="zh-CN" sz="181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 dropout layers with rate 0.6 after each maxpooling layer, and then add dropout layers between visible layers with rate (0.2, 0.4, 0.6)</a:t>
            </a:r>
            <a:endParaRPr sz="181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5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425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Dropout: final decision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decide add dropout layer with rate 0.6 after each maxpooling layer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need to do more test, do it with our candidate model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Overftting: Data Augmentation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19150" y="1673475"/>
            <a:ext cx="7505700" cy="27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increase complexity of the training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improve model performance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techniques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flip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rotate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zoom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contrast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translation</a:t>
            </a:r>
            <a:endParaRPr sz="14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50" y="2041550"/>
            <a:ext cx="4506376" cy="2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12" y="399400"/>
            <a:ext cx="3640425" cy="2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463" y="370625"/>
            <a:ext cx="3726750" cy="2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55" y="2427713"/>
            <a:ext cx="3687150" cy="2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150" y="2384987"/>
            <a:ext cx="3815375" cy="25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556750" y="259125"/>
            <a:ext cx="18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validation 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947875" y="259125"/>
            <a:ext cx="17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validation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Augmentation: final decision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2"/>
                </a:solidFill>
              </a:rPr>
              <a:t>zoom and rotate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550" y="19526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Overfitting: 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Deep Convolutional Generative Adversarial Networks</a:t>
            </a:r>
            <a:endParaRPr sz="1500"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DCGAN (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https://arxiv.org/abs/1511.06434</a:t>
            </a:r>
            <a:r>
              <a:rPr lang="zh-C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Generator, Discriminator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generate new images from existing training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For each class, genreate 36 new image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challenges: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memorizing not generalizing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mode collapse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225" y="2873500"/>
            <a:ext cx="3795674" cy="16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4707225" y="4528850"/>
            <a:ext cx="405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latin typeface="Calibri"/>
                <a:ea typeface="Calibri"/>
                <a:cs typeface="Calibri"/>
                <a:sym typeface="Calibri"/>
              </a:rPr>
              <a:t>https://www.bilibili.com/video/av17412504/?from=search&amp;seid=12003526139493552118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250" y="739724"/>
            <a:ext cx="2997175" cy="19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425" y="452987"/>
            <a:ext cx="3673224" cy="36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1903625" y="4223675"/>
            <a:ext cx="23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epoch 2000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5963750" y="4223675"/>
            <a:ext cx="23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epoch 4000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00" y="452975"/>
            <a:ext cx="3673224" cy="36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819163" y="337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and accuracy on traing and validation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75" y="1495800"/>
            <a:ext cx="8276300" cy="29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Learning Rate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decay （update every step)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initial rate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decay_rate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decay_step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600"/>
              <a:t>reduction (update only if the monitor doesn’t improve after a number of steps)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factor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patience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sz="1400"/>
              <a:t>min_lr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Outline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520350"/>
            <a:ext cx="7505700" cy="29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First Attempt: baseline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Reduce Overfitting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zh-CN" sz="1300"/>
              <a:t>Dropout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zh-CN" sz="1300"/>
              <a:t>Data Augmetaion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zh-CN" sz="1300"/>
              <a:t>GAN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learning rate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Going to a deeper architecture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zh-CN" sz="1300"/>
              <a:t>ResNet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zh-CN" sz="1300"/>
              <a:t>Mobile Net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Final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 sz="1500"/>
              <a:t>challenges &amp; future work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Deeper Architecture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Resnet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MobileNet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Deeper Architecture: Resnet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990725"/>
            <a:ext cx="5130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ResNet-50 model is a convolutional neural network (CNN) that is 50 layers deep. (</a:t>
            </a:r>
            <a:r>
              <a:rPr lang="zh-C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https://arxiv.org/abs/1512.03385</a:t>
            </a: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Residual Network solves the problem of vanishing gradient or exploding gradient as the network level becomes deeper and deeper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Deeper Bottleneck Architectures：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200">
                <a:solidFill>
                  <a:srgbClr val="00000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three layers are 1X1, 3X3, and 1X1 convolutions, where the 1X1 layers are responsible for reducing and then increasing(restoring) dimensions, leaving the 3X3 layer a bottleneck with smaller input/output dimensions.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850" y="2101550"/>
            <a:ext cx="1637700" cy="16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and accuracy on traing and validation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63" y="1535150"/>
            <a:ext cx="8407876" cy="30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Deeper Architecture: Mobile net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819150" y="1990725"/>
            <a:ext cx="5590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MobileNetV2 (</a:t>
            </a:r>
            <a:r>
              <a:rPr lang="zh-C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https://arxiv.org/abs/1704.04861</a:t>
            </a:r>
            <a:r>
              <a:rPr lang="zh-C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MobileNetV2 architecture is based on an inverted residual structure where the input and output of the residual block are thin bottleneck layers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The linear transformation layer is used to replace the ReLU in the layer with a small number of channels. 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700" y="3298375"/>
            <a:ext cx="4680075" cy="15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Loss and accuracy on traing and validation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63" y="1667400"/>
            <a:ext cx="8225276" cy="29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Challenge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819150" y="1990725"/>
            <a:ext cx="3375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Computing Power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/>
              <a:t>It takes 2 hours for GAN to generate 36 new images for 1 class.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Memorizing not generating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model collapse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17189"/>
            <a:ext cx="4130101" cy="41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work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imporve our DCGAN model, try to make it produce new and realiable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/>
              <a:t>manipulate all the stuff (data augmentation, GAN, dropout, etc) on fianl model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1026975" y="1903175"/>
            <a:ext cx="75057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0"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580425"/>
            <a:ext cx="75057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7,000 Labeled and hand-cropped Pokemon images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150 classes (names of each pokemon)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each class contains 25 - 50 images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with the Pokemon in the center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have relatively high quality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perfect for light deep learing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resize to (192,192,3)</a:t>
            </a:r>
            <a:endParaRPr sz="1961"/>
          </a:p>
          <a:p>
            <a:pPr indent="-315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1961"/>
              <a:t>normalize to [0,1]</a:t>
            </a:r>
            <a:endParaRPr sz="196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https://www.kaggle.com/lantian773030/pokemonclassification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00" y="2118599"/>
            <a:ext cx="2997175" cy="19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75" y="231175"/>
            <a:ext cx="8611100" cy="46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First Attempt: baseline model</a:t>
            </a:r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5" y="1465675"/>
            <a:ext cx="3089449" cy="342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4737250" y="1872875"/>
            <a:ext cx="285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3 loop (conv + max_pool)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zh-CN">
                <a:latin typeface="Calibri"/>
                <a:ea typeface="Calibri"/>
                <a:cs typeface="Calibri"/>
                <a:sym typeface="Calibri"/>
              </a:rPr>
              <a:t>3 fully connected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Baseline Model Result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90850"/>
            <a:ext cx="3415106" cy="22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825" y="1990850"/>
            <a:ext cx="3328026" cy="22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Overfitting: Dropout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Dropout: improve generalization ability, address overfitting problem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CN" sz="1700"/>
              <a:t>add dropout layer after each maxpooling layer with different rates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CN" sz="1700"/>
              <a:t>add spatial dropout layer after each convolution layer with different rates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CN" sz="1700"/>
              <a:t>add dropout layer between visible layers with different rates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CN" sz="1700"/>
              <a:t>combination of techniques above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845600"/>
            <a:ext cx="7851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</a:pPr>
            <a:r>
              <a:rPr lang="zh-C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 dropout layer after each maxpooling layer with different rates</a:t>
            </a:r>
            <a:endParaRPr sz="3400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02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425" y="18002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7708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 spatial dropout layer after each convolution layer with different rates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825" y="16244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25" y="16244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